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4" r:id="rId8"/>
    <p:sldId id="259" r:id="rId9"/>
    <p:sldId id="262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2209799"/>
          </a:xfrm>
        </p:spPr>
        <p:txBody>
          <a:bodyPr>
            <a:normAutofit/>
          </a:bodyPr>
          <a:lstStyle/>
          <a:p>
            <a:r>
              <a:rPr lang="mk-MK" sz="3200" dirty="0" smtClean="0">
                <a:latin typeface="Arial" pitchFamily="34" charset="0"/>
                <a:cs typeface="Arial" pitchFamily="34" charset="0"/>
              </a:rPr>
              <a:t>АНАЛИЗА НА ПОДАТОЦИ ОД ВТОРА ЕВАЛУАЦИЈА СПРОВЕДЕНА ВО РАМКИ НА ПРОГРАМАТА ВЕЛО УЧИЛИШТА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52 УЧИЛИШТА/16 ОПШТИНИ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 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435150" cy="544486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ts-0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9600" y="800050"/>
            <a:ext cx="7848600" cy="588387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200" b="1" dirty="0" smtClean="0">
                <a:latin typeface="Arial" pitchFamily="34" charset="0"/>
                <a:cs typeface="Arial" pitchFamily="34" charset="0"/>
              </a:rPr>
              <a:t>ВИ БЛАГОДАРИМЕ НА ВНИМАНИЕТО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logo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3352832" cy="3351435"/>
          </a:xfrm>
        </p:spPr>
      </p:pic>
      <p:pic>
        <p:nvPicPr>
          <p:cNvPr id="6" name="Content Placeholder 5" descr="Eco Log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819400"/>
            <a:ext cx="3565625" cy="3064669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 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4400" y="1143000"/>
            <a:ext cx="8329969" cy="5334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 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221990" cy="526733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ka 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35172" cy="5337332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 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90224" cy="5387782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 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457304" cy="5337742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ts-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9601" y="821762"/>
            <a:ext cx="7772399" cy="582609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 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076696" cy="518645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 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462900" cy="530684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</TotalTime>
  <Words>20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АНАЛИЗА НА ПОДАТОЦИ ОД ВТОРА ЕВАЛУАЦИЈА СПРОВЕДЕНА ВО РАМКИ НА ПРОГРАМАТА ВЕЛО УЧИЛИШТА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ВИ БЛАГОДАРИМЕ НА ВНИМАНИЕТО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5</cp:revision>
  <dcterms:created xsi:type="dcterms:W3CDTF">2006-08-16T00:00:00Z</dcterms:created>
  <dcterms:modified xsi:type="dcterms:W3CDTF">2020-12-08T10:04:23Z</dcterms:modified>
</cp:coreProperties>
</file>